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57" r:id="rId3"/>
    <p:sldId id="258" r:id="rId4"/>
    <p:sldId id="259" r:id="rId5"/>
    <p:sldId id="261"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106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550336-8C6E-41E7-B95C-12309B31B6DA}" type="datetimeFigureOut">
              <a:rPr lang="en-US" smtClean="0"/>
              <a:pPr/>
              <a:t>4/14/2009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3E8C1EB-9B1C-40D4-8CD2-1DFDC88B6A7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3E8C1EB-9B1C-40D4-8CD2-1DFDC88B6A7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3E8C1EB-9B1C-40D4-8CD2-1DFDC88B6A7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3E8C1EB-9B1C-40D4-8CD2-1DFDC88B6A7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3E8C1EB-9B1C-40D4-8CD2-1DFDC88B6A7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3E8C1EB-9B1C-40D4-8CD2-1DFDC88B6A7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3E8C1EB-9B1C-40D4-8CD2-1DFDC88B6A7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3E8C1EB-9B1C-40D4-8CD2-1DFDC88B6A74}"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5253418-DBC8-4DB0-A285-92C72BFF01D7}" type="datetimeFigureOut">
              <a:rPr lang="en-US" smtClean="0"/>
              <a:pPr/>
              <a:t>4/14/2009</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734621B-854B-47FA-BB9E-F5E7FC3F592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5253418-DBC8-4DB0-A285-92C72BFF01D7}"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34621B-854B-47FA-BB9E-F5E7FC3F592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5253418-DBC8-4DB0-A285-92C72BFF01D7}" type="datetimeFigureOut">
              <a:rPr lang="en-US" smtClean="0"/>
              <a:pPr/>
              <a:t>4/14/2009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34621B-854B-47FA-BB9E-F5E7FC3F592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35253418-DBC8-4DB0-A285-92C72BFF01D7}" type="datetimeFigureOut">
              <a:rPr lang="en-US" smtClean="0"/>
              <a:pPr/>
              <a:t>4/14/2009</a:t>
            </a:fld>
            <a:endParaRPr lang="en-US"/>
          </a:p>
        </p:txBody>
      </p:sp>
      <p:sp>
        <p:nvSpPr>
          <p:cNvPr id="9" name="Slide Number Placeholder 8"/>
          <p:cNvSpPr>
            <a:spLocks noGrp="1"/>
          </p:cNvSpPr>
          <p:nvPr>
            <p:ph type="sldNum" sz="quarter" idx="15"/>
          </p:nvPr>
        </p:nvSpPr>
        <p:spPr/>
        <p:txBody>
          <a:bodyPr rtlCol="0"/>
          <a:lstStyle/>
          <a:p>
            <a:fld id="{8734621B-854B-47FA-BB9E-F5E7FC3F5928}"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35253418-DBC8-4DB0-A285-92C72BFF01D7}" type="datetimeFigureOut">
              <a:rPr lang="en-US" smtClean="0"/>
              <a:pPr/>
              <a:t>4/14/2009</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734621B-854B-47FA-BB9E-F5E7FC3F592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5253418-DBC8-4DB0-A285-92C72BFF01D7}" type="datetimeFigureOut">
              <a:rPr lang="en-US" smtClean="0"/>
              <a:pPr/>
              <a:t>4/14/2009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34621B-854B-47FA-BB9E-F5E7FC3F5928}"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5253418-DBC8-4DB0-A285-92C72BFF01D7}" type="datetimeFigureOut">
              <a:rPr lang="en-US" smtClean="0"/>
              <a:pPr/>
              <a:t>4/14/2009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34621B-854B-47FA-BB9E-F5E7FC3F5928}"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35253418-DBC8-4DB0-A285-92C72BFF01D7}" type="datetimeFigureOut">
              <a:rPr lang="en-US" smtClean="0"/>
              <a:pPr/>
              <a:t>4/14/2009</a:t>
            </a:fld>
            <a:endParaRPr lang="en-US"/>
          </a:p>
        </p:txBody>
      </p:sp>
      <p:sp>
        <p:nvSpPr>
          <p:cNvPr id="7" name="Slide Number Placeholder 6"/>
          <p:cNvSpPr>
            <a:spLocks noGrp="1"/>
          </p:cNvSpPr>
          <p:nvPr>
            <p:ph type="sldNum" sz="quarter" idx="11"/>
          </p:nvPr>
        </p:nvSpPr>
        <p:spPr/>
        <p:txBody>
          <a:bodyPr rtlCol="0"/>
          <a:lstStyle/>
          <a:p>
            <a:fld id="{8734621B-854B-47FA-BB9E-F5E7FC3F5928}"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253418-DBC8-4DB0-A285-92C72BFF01D7}" type="datetimeFigureOut">
              <a:rPr lang="en-US" smtClean="0"/>
              <a:pPr/>
              <a:t>4/14/2009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34621B-854B-47FA-BB9E-F5E7FC3F592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35253418-DBC8-4DB0-A285-92C72BFF01D7}" type="datetimeFigureOut">
              <a:rPr lang="en-US" smtClean="0"/>
              <a:pPr/>
              <a:t>4/14/2009</a:t>
            </a:fld>
            <a:endParaRPr lang="en-US"/>
          </a:p>
        </p:txBody>
      </p:sp>
      <p:sp>
        <p:nvSpPr>
          <p:cNvPr id="22" name="Slide Number Placeholder 21"/>
          <p:cNvSpPr>
            <a:spLocks noGrp="1"/>
          </p:cNvSpPr>
          <p:nvPr>
            <p:ph type="sldNum" sz="quarter" idx="15"/>
          </p:nvPr>
        </p:nvSpPr>
        <p:spPr/>
        <p:txBody>
          <a:bodyPr rtlCol="0"/>
          <a:lstStyle/>
          <a:p>
            <a:fld id="{8734621B-854B-47FA-BB9E-F5E7FC3F5928}"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35253418-DBC8-4DB0-A285-92C72BFF01D7}" type="datetimeFigureOut">
              <a:rPr lang="en-US" smtClean="0"/>
              <a:pPr/>
              <a:t>4/14/2009</a:t>
            </a:fld>
            <a:endParaRPr lang="en-US"/>
          </a:p>
        </p:txBody>
      </p:sp>
      <p:sp>
        <p:nvSpPr>
          <p:cNvPr id="18" name="Slide Number Placeholder 17"/>
          <p:cNvSpPr>
            <a:spLocks noGrp="1"/>
          </p:cNvSpPr>
          <p:nvPr>
            <p:ph type="sldNum" sz="quarter" idx="11"/>
          </p:nvPr>
        </p:nvSpPr>
        <p:spPr/>
        <p:txBody>
          <a:bodyPr rtlCol="0"/>
          <a:lstStyle/>
          <a:p>
            <a:fld id="{8734621B-854B-47FA-BB9E-F5E7FC3F5928}"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35253418-DBC8-4DB0-A285-92C72BFF01D7}" type="datetimeFigureOut">
              <a:rPr lang="en-US" smtClean="0"/>
              <a:pPr/>
              <a:t>4/14/2009</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734621B-854B-47FA-BB9E-F5E7FC3F592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law.umkc.edu/faculty/projects/ftrials/salem/salemcauses.html" TargetMode="External"/><Relationship Id="rId7" Type="http://schemas.openxmlformats.org/officeDocument/2006/relationships/hyperlink" Target="http://school.discoveryeducation.com/schooladventures/salemwitchtrial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web.utk.edu/~kstclair/221/ergotism.html" TargetMode="External"/><Relationship Id="rId5" Type="http://schemas.openxmlformats.org/officeDocument/2006/relationships/hyperlink" Target="http://www.law.umkc.edu/faculty/projects/ftrials/salem/SAL_ACCT.HTM" TargetMode="External"/><Relationship Id="rId4" Type="http://schemas.openxmlformats.org/officeDocument/2006/relationships/hyperlink" Target="http://www.pbs.org/wnet/secrets/previous_seasons/case_salem/index.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600" b="0" dirty="0" smtClean="0">
                <a:latin typeface="Century Gothic" pitchFamily="34" charset="0"/>
              </a:rPr>
              <a:t>The Salem Witch Trials</a:t>
            </a:r>
            <a:endParaRPr lang="en-US" sz="3600" b="0" dirty="0">
              <a:latin typeface="Century Gothic" pitchFamily="34" charset="0"/>
            </a:endParaRPr>
          </a:p>
        </p:txBody>
      </p:sp>
      <p:sp>
        <p:nvSpPr>
          <p:cNvPr id="3" name="Subtitle 2"/>
          <p:cNvSpPr>
            <a:spLocks noGrp="1"/>
          </p:cNvSpPr>
          <p:nvPr>
            <p:ph type="subTitle" idx="1"/>
          </p:nvPr>
        </p:nvSpPr>
        <p:spPr/>
        <p:txBody>
          <a:bodyPr/>
          <a:lstStyle/>
          <a:p>
            <a:r>
              <a:rPr lang="en-US" b="0" dirty="0" smtClean="0">
                <a:solidFill>
                  <a:schemeClr val="tx1"/>
                </a:solidFill>
                <a:latin typeface="Century Gothic" pitchFamily="34" charset="0"/>
              </a:rPr>
              <a:t>By Laura Fetch</a:t>
            </a:r>
            <a:endParaRPr lang="en-US" b="0" dirty="0">
              <a:solidFill>
                <a:schemeClr val="tx1"/>
              </a:solidFill>
              <a:latin typeface="Century Gothic" pitchFamily="34" charset="0"/>
            </a:endParaRPr>
          </a:p>
        </p:txBody>
      </p:sp>
      <p:pic>
        <p:nvPicPr>
          <p:cNvPr id="4" name="Picture 3" descr="salem.jpg"/>
          <p:cNvPicPr>
            <a:picLocks noChangeAspect="1"/>
          </p:cNvPicPr>
          <p:nvPr/>
        </p:nvPicPr>
        <p:blipFill>
          <a:blip r:embed="rId3"/>
          <a:stretch>
            <a:fillRect/>
          </a:stretch>
        </p:blipFill>
        <p:spPr>
          <a:xfrm>
            <a:off x="2667000" y="685800"/>
            <a:ext cx="4397774" cy="3241322"/>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Salem, Massachusetts ~ </a:t>
            </a:r>
            <a:r>
              <a:rPr lang="en-US" dirty="0" smtClean="0">
                <a:latin typeface="Century Gothic" pitchFamily="34" charset="0"/>
              </a:rPr>
              <a:t>1692</a:t>
            </a:r>
            <a:endParaRPr lang="en-US" dirty="0">
              <a:latin typeface="Century Gothic" pitchFamily="34" charset="0"/>
            </a:endParaRPr>
          </a:p>
        </p:txBody>
      </p:sp>
      <p:sp>
        <p:nvSpPr>
          <p:cNvPr id="3" name="Content Placeholder 2"/>
          <p:cNvSpPr>
            <a:spLocks noGrp="1"/>
          </p:cNvSpPr>
          <p:nvPr>
            <p:ph sz="quarter" idx="1"/>
          </p:nvPr>
        </p:nvSpPr>
        <p:spPr/>
        <p:txBody>
          <a:bodyPr>
            <a:normAutofit fontScale="92500" lnSpcReduction="10000"/>
          </a:bodyPr>
          <a:lstStyle/>
          <a:p>
            <a:r>
              <a:rPr lang="en-US" dirty="0" smtClean="0">
                <a:latin typeface="Century Gothic" pitchFamily="34" charset="0"/>
              </a:rPr>
              <a:t>It all started in January of </a:t>
            </a:r>
            <a:r>
              <a:rPr lang="en-US" dirty="0" smtClean="0">
                <a:latin typeface="Century Gothic" pitchFamily="34" charset="0"/>
              </a:rPr>
              <a:t>1692</a:t>
            </a:r>
            <a:r>
              <a:rPr lang="en-US" dirty="0" smtClean="0">
                <a:latin typeface="Century Gothic" pitchFamily="34" charset="0"/>
              </a:rPr>
              <a:t>, when nine-year old Elizabeth Parris started to suffer from delusions, odd skin sensations, violent muscle spasms, and other unusual behaviors.</a:t>
            </a:r>
          </a:p>
          <a:p>
            <a:r>
              <a:rPr lang="en-US" dirty="0" smtClean="0">
                <a:latin typeface="Century Gothic" pitchFamily="34" charset="0"/>
              </a:rPr>
              <a:t>Everyone in the town of Salem, Massachusetts  was looking for an answer. Back in </a:t>
            </a:r>
            <a:r>
              <a:rPr lang="en-US" dirty="0" smtClean="0">
                <a:latin typeface="Century Gothic" pitchFamily="34" charset="0"/>
              </a:rPr>
              <a:t>1692</a:t>
            </a:r>
            <a:r>
              <a:rPr lang="en-US" dirty="0" smtClean="0">
                <a:latin typeface="Century Gothic" pitchFamily="34" charset="0"/>
              </a:rPr>
              <a:t>, Salem was a Puritan town, which meant the people were under strict religious rules. They believed in the Devil just as much as God, and thought witchcraft was the worst possible sin.</a:t>
            </a:r>
          </a:p>
          <a:p>
            <a:r>
              <a:rPr lang="en-US" dirty="0" smtClean="0">
                <a:latin typeface="Century Gothic" pitchFamily="34" charset="0"/>
              </a:rPr>
              <a:t>Around the same time, Elizabeth’s friends, Ann Putnam, Mercy Lewis, and Mary Walcott began to behave the same way. Their doctors assumed their problems were based on a supernatural being.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Explanation</a:t>
            </a:r>
            <a:endParaRPr lang="en-US" dirty="0">
              <a:latin typeface="Century Gothic" pitchFamily="34" charset="0"/>
            </a:endParaRPr>
          </a:p>
        </p:txBody>
      </p:sp>
      <p:sp>
        <p:nvSpPr>
          <p:cNvPr id="3" name="Content Placeholder 2"/>
          <p:cNvSpPr>
            <a:spLocks noGrp="1"/>
          </p:cNvSpPr>
          <p:nvPr>
            <p:ph sz="quarter" idx="1"/>
          </p:nvPr>
        </p:nvSpPr>
        <p:spPr/>
        <p:txBody>
          <a:bodyPr/>
          <a:lstStyle/>
          <a:p>
            <a:r>
              <a:rPr lang="en-US" dirty="0" smtClean="0">
                <a:latin typeface="Century Gothic" pitchFamily="34" charset="0"/>
              </a:rPr>
              <a:t>The town of Salem started to blame members of their town. They believed Tituba, Elizabeth’s household slave, was to blame for practicing witchcraft on several girls.</a:t>
            </a:r>
          </a:p>
          <a:p>
            <a:r>
              <a:rPr lang="en-US" dirty="0" smtClean="0">
                <a:latin typeface="Century Gothic" pitchFamily="34" charset="0"/>
              </a:rPr>
              <a:t>The number of suffering girls started increasing, and the town was becoming obsessed with the problem.</a:t>
            </a:r>
          </a:p>
          <a:p>
            <a:r>
              <a:rPr lang="en-US" dirty="0" smtClean="0">
                <a:latin typeface="Century Gothic" pitchFamily="34" charset="0"/>
              </a:rPr>
              <a:t>The town of Salem held trials to find the person responsible of witchcraft. In the end, 19 men and women were hanged for witchcraft, and many others were accused for witchcraft.</a:t>
            </a:r>
          </a:p>
          <a:p>
            <a:endParaRPr lang="en-US" dirty="0">
              <a:latin typeface="Century Gothic"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theories</a:t>
            </a:r>
            <a:endParaRPr lang="en-US" dirty="0">
              <a:latin typeface="Century Gothic" pitchFamily="34" charset="0"/>
            </a:endParaRPr>
          </a:p>
        </p:txBody>
      </p:sp>
      <p:sp>
        <p:nvSpPr>
          <p:cNvPr id="3" name="Content Placeholder 2"/>
          <p:cNvSpPr>
            <a:spLocks noGrp="1"/>
          </p:cNvSpPr>
          <p:nvPr>
            <p:ph sz="quarter" idx="2"/>
          </p:nvPr>
        </p:nvSpPr>
        <p:spPr/>
        <p:txBody>
          <a:bodyPr>
            <a:normAutofit/>
          </a:bodyPr>
          <a:lstStyle/>
          <a:p>
            <a:r>
              <a:rPr lang="en-US" dirty="0" smtClean="0">
                <a:latin typeface="Century Gothic" pitchFamily="34" charset="0"/>
              </a:rPr>
              <a:t>The witch-hunt could have began as imagination, and everyone could have gotten caught up in the excitement of witchcraft.</a:t>
            </a:r>
          </a:p>
        </p:txBody>
      </p:sp>
      <p:sp>
        <p:nvSpPr>
          <p:cNvPr id="6" name="Content Placeholder 5"/>
          <p:cNvSpPr>
            <a:spLocks noGrp="1"/>
          </p:cNvSpPr>
          <p:nvPr>
            <p:ph sz="quarter" idx="4"/>
          </p:nvPr>
        </p:nvSpPr>
        <p:spPr/>
        <p:txBody>
          <a:bodyPr/>
          <a:lstStyle/>
          <a:p>
            <a:r>
              <a:rPr lang="en-US" dirty="0" smtClean="0">
                <a:latin typeface="Century Gothic" pitchFamily="34" charset="0"/>
              </a:rPr>
              <a:t>A fungus that grows on wheat and rye. It can cause hallucinations and burning sensations. It was also growing in the lowlands of Salem.</a:t>
            </a:r>
            <a:endParaRPr lang="en-US" dirty="0">
              <a:latin typeface="Century Gothic" pitchFamily="34" charset="0"/>
            </a:endParaRPr>
          </a:p>
        </p:txBody>
      </p:sp>
      <p:sp>
        <p:nvSpPr>
          <p:cNvPr id="4" name="Text Placeholder 3"/>
          <p:cNvSpPr>
            <a:spLocks noGrp="1"/>
          </p:cNvSpPr>
          <p:nvPr>
            <p:ph type="body" sz="quarter" idx="1"/>
          </p:nvPr>
        </p:nvSpPr>
        <p:spPr/>
        <p:txBody>
          <a:bodyPr/>
          <a:lstStyle/>
          <a:p>
            <a:r>
              <a:rPr lang="en-US" dirty="0" smtClean="0">
                <a:latin typeface="Georgia" pitchFamily="18" charset="0"/>
              </a:rPr>
              <a:t>Mass Hysteria</a:t>
            </a:r>
            <a:endParaRPr lang="en-US" dirty="0">
              <a:latin typeface="Georgia" pitchFamily="18" charset="0"/>
            </a:endParaRPr>
          </a:p>
        </p:txBody>
      </p:sp>
      <p:sp>
        <p:nvSpPr>
          <p:cNvPr id="5" name="Text Placeholder 4"/>
          <p:cNvSpPr>
            <a:spLocks noGrp="1"/>
          </p:cNvSpPr>
          <p:nvPr>
            <p:ph type="body" sz="quarter" idx="3"/>
          </p:nvPr>
        </p:nvSpPr>
        <p:spPr/>
        <p:txBody>
          <a:bodyPr/>
          <a:lstStyle/>
          <a:p>
            <a:r>
              <a:rPr lang="en-US" dirty="0" smtClean="0">
                <a:latin typeface="Georgia" pitchFamily="18" charset="0"/>
              </a:rPr>
              <a:t>Ergot</a:t>
            </a:r>
            <a:endParaRPr lang="en-US" dirty="0">
              <a:latin typeface="Georgia"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More Theories</a:t>
            </a:r>
            <a:endParaRPr lang="en-US" dirty="0">
              <a:latin typeface="Century Gothic" pitchFamily="34" charset="0"/>
            </a:endParaRPr>
          </a:p>
        </p:txBody>
      </p:sp>
      <p:sp>
        <p:nvSpPr>
          <p:cNvPr id="3" name="Content Placeholder 2"/>
          <p:cNvSpPr>
            <a:spLocks noGrp="1"/>
          </p:cNvSpPr>
          <p:nvPr>
            <p:ph sz="quarter" idx="2"/>
          </p:nvPr>
        </p:nvSpPr>
        <p:spPr/>
        <p:txBody>
          <a:bodyPr/>
          <a:lstStyle/>
          <a:p>
            <a:r>
              <a:rPr lang="en-US" dirty="0" smtClean="0">
                <a:latin typeface="Century Gothic" pitchFamily="34" charset="0"/>
              </a:rPr>
              <a:t>Puritan life was very strict and religious. Elizabeth could have been bored with doing chores and reading the bible, so she made up the drama.</a:t>
            </a:r>
            <a:endParaRPr lang="en-US" dirty="0">
              <a:latin typeface="Century Gothic" pitchFamily="34" charset="0"/>
            </a:endParaRPr>
          </a:p>
        </p:txBody>
      </p:sp>
      <p:sp>
        <p:nvSpPr>
          <p:cNvPr id="4" name="Content Placeholder 3"/>
          <p:cNvSpPr>
            <a:spLocks noGrp="1"/>
          </p:cNvSpPr>
          <p:nvPr>
            <p:ph sz="quarter" idx="4"/>
          </p:nvPr>
        </p:nvSpPr>
        <p:spPr/>
        <p:txBody>
          <a:bodyPr/>
          <a:lstStyle/>
          <a:p>
            <a:r>
              <a:rPr lang="en-US" dirty="0" smtClean="0">
                <a:latin typeface="Century Gothic" pitchFamily="34" charset="0"/>
              </a:rPr>
              <a:t>Tituba, Elizabeth’s household slave, would sometimes tell stories of witchcraft to the girls. She would even make “witch cake” - a mixture of rye and urine fed to a dog. </a:t>
            </a:r>
            <a:endParaRPr lang="en-US" dirty="0">
              <a:latin typeface="Century Gothic" pitchFamily="34" charset="0"/>
            </a:endParaRPr>
          </a:p>
        </p:txBody>
      </p:sp>
      <p:sp>
        <p:nvSpPr>
          <p:cNvPr id="5" name="Text Placeholder 4"/>
          <p:cNvSpPr>
            <a:spLocks noGrp="1"/>
          </p:cNvSpPr>
          <p:nvPr>
            <p:ph type="body" sz="quarter" idx="1"/>
          </p:nvPr>
        </p:nvSpPr>
        <p:spPr/>
        <p:txBody>
          <a:bodyPr/>
          <a:lstStyle/>
          <a:p>
            <a:r>
              <a:rPr lang="en-US" dirty="0" smtClean="0">
                <a:latin typeface="Georgia" pitchFamily="18" charset="0"/>
              </a:rPr>
              <a:t>Teenage Boredom</a:t>
            </a:r>
            <a:endParaRPr lang="en-US" dirty="0">
              <a:latin typeface="Georgia" pitchFamily="18" charset="0"/>
            </a:endParaRPr>
          </a:p>
        </p:txBody>
      </p:sp>
      <p:sp>
        <p:nvSpPr>
          <p:cNvPr id="6" name="Text Placeholder 5"/>
          <p:cNvSpPr>
            <a:spLocks noGrp="1"/>
          </p:cNvSpPr>
          <p:nvPr>
            <p:ph type="body" sz="quarter" idx="3"/>
          </p:nvPr>
        </p:nvSpPr>
        <p:spPr/>
        <p:txBody>
          <a:bodyPr/>
          <a:lstStyle/>
          <a:p>
            <a:r>
              <a:rPr lang="en-US" dirty="0" smtClean="0">
                <a:latin typeface="Georgia" pitchFamily="18" charset="0"/>
              </a:rPr>
              <a:t>Tituba</a:t>
            </a:r>
            <a:endParaRPr lang="en-US" dirty="0">
              <a:latin typeface="Georgi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My explanation</a:t>
            </a:r>
            <a:endParaRPr lang="en-US" dirty="0">
              <a:latin typeface="Century Gothic" pitchFamily="34" charset="0"/>
            </a:endParaRPr>
          </a:p>
        </p:txBody>
      </p:sp>
      <p:sp>
        <p:nvSpPr>
          <p:cNvPr id="3" name="Content Placeholder 2"/>
          <p:cNvSpPr>
            <a:spLocks noGrp="1"/>
          </p:cNvSpPr>
          <p:nvPr>
            <p:ph sz="quarter" idx="1"/>
          </p:nvPr>
        </p:nvSpPr>
        <p:spPr/>
        <p:txBody>
          <a:bodyPr/>
          <a:lstStyle/>
          <a:p>
            <a:r>
              <a:rPr lang="en-US" dirty="0" smtClean="0">
                <a:latin typeface="Century Gothic" pitchFamily="34" charset="0"/>
              </a:rPr>
              <a:t>I think the girls started to act strangely because of ergot. Research shows that it can cause the same symptoms that they were having. The summer </a:t>
            </a:r>
            <a:r>
              <a:rPr lang="en-US" smtClean="0">
                <a:latin typeface="Century Gothic" pitchFamily="34" charset="0"/>
              </a:rPr>
              <a:t>of </a:t>
            </a:r>
            <a:r>
              <a:rPr lang="en-US" smtClean="0">
                <a:latin typeface="Century Gothic" pitchFamily="34" charset="0"/>
              </a:rPr>
              <a:t>1692 </a:t>
            </a:r>
            <a:r>
              <a:rPr lang="en-US" dirty="0" smtClean="0">
                <a:latin typeface="Century Gothic" pitchFamily="34" charset="0"/>
              </a:rPr>
              <a:t>was extremely dry, which could explain why the problem ended so quickly.</a:t>
            </a:r>
            <a:endParaRPr lang="en-US" dirty="0">
              <a:latin typeface="Century Gothic" pitchFamily="34" charset="0"/>
            </a:endParaRPr>
          </a:p>
        </p:txBody>
      </p:sp>
      <p:pic>
        <p:nvPicPr>
          <p:cNvPr id="5" name="Content Placeholder 4" descr="clav1.jpg"/>
          <p:cNvPicPr>
            <a:picLocks noGrp="1" noChangeAspect="1"/>
          </p:cNvPicPr>
          <p:nvPr>
            <p:ph sz="quarter" idx="2"/>
          </p:nvPr>
        </p:nvPicPr>
        <p:blipFill>
          <a:blip r:embed="rId3"/>
          <a:stretch>
            <a:fillRect/>
          </a:stretch>
        </p:blipFill>
        <p:spPr>
          <a:xfrm>
            <a:off x="4364018" y="1600200"/>
            <a:ext cx="3470313" cy="45720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itchFamily="34" charset="0"/>
              </a:rPr>
              <a:t>Sources</a:t>
            </a:r>
            <a:endParaRPr lang="en-US" dirty="0">
              <a:latin typeface="Century Gothic" pitchFamily="34" charset="0"/>
            </a:endParaRPr>
          </a:p>
        </p:txBody>
      </p:sp>
      <p:sp>
        <p:nvSpPr>
          <p:cNvPr id="3" name="Content Placeholder 2"/>
          <p:cNvSpPr>
            <a:spLocks noGrp="1"/>
          </p:cNvSpPr>
          <p:nvPr>
            <p:ph sz="quarter" idx="1"/>
          </p:nvPr>
        </p:nvSpPr>
        <p:spPr/>
        <p:txBody>
          <a:bodyPr/>
          <a:lstStyle/>
          <a:p>
            <a:r>
              <a:rPr lang="en-US" u="sng" dirty="0" smtClean="0">
                <a:latin typeface="Century Gothic" pitchFamily="34" charset="0"/>
                <a:hlinkClick r:id="rId3"/>
              </a:rPr>
              <a:t>http://www.law.umkc.edu/faculty/projects/ftrials/salem/salemcauses.html</a:t>
            </a:r>
            <a:r>
              <a:rPr lang="en-US" dirty="0" smtClean="0">
                <a:latin typeface="Century Gothic" pitchFamily="34" charset="0"/>
              </a:rPr>
              <a:t> </a:t>
            </a:r>
          </a:p>
          <a:p>
            <a:r>
              <a:rPr lang="en-US" dirty="0" smtClean="0">
                <a:latin typeface="Century Gothic" pitchFamily="34" charset="0"/>
                <a:hlinkClick r:id="rId4"/>
              </a:rPr>
              <a:t>http://www.pbs.org/wnet/secrets/previous_seasons/case_salem/index.html</a:t>
            </a:r>
            <a:r>
              <a:rPr lang="en-US" dirty="0" smtClean="0">
                <a:latin typeface="Century Gothic" pitchFamily="34" charset="0"/>
              </a:rPr>
              <a:t> </a:t>
            </a:r>
          </a:p>
          <a:p>
            <a:r>
              <a:rPr lang="en-US" dirty="0" smtClean="0">
                <a:latin typeface="Century Gothic" pitchFamily="34" charset="0"/>
                <a:hlinkClick r:id="rId5"/>
              </a:rPr>
              <a:t>http://www.law.umkc.edu/faculty/projects/ftrials/salem/SAL_ACCT.HTM</a:t>
            </a:r>
            <a:r>
              <a:rPr lang="en-US" dirty="0" smtClean="0">
                <a:latin typeface="Century Gothic" pitchFamily="34" charset="0"/>
              </a:rPr>
              <a:t> </a:t>
            </a:r>
          </a:p>
          <a:p>
            <a:r>
              <a:rPr lang="en-US" dirty="0" smtClean="0">
                <a:latin typeface="Century Gothic" pitchFamily="34" charset="0"/>
                <a:hlinkClick r:id="rId6"/>
              </a:rPr>
              <a:t>http://web.utk.edu/~kstclair/221/ergotism.html</a:t>
            </a:r>
            <a:r>
              <a:rPr lang="en-US" dirty="0" smtClean="0">
                <a:latin typeface="Century Gothic" pitchFamily="34" charset="0"/>
              </a:rPr>
              <a:t> </a:t>
            </a:r>
          </a:p>
          <a:p>
            <a:r>
              <a:rPr lang="en-US" u="sng" dirty="0" smtClean="0">
                <a:latin typeface="Century Gothic" pitchFamily="34" charset="0"/>
                <a:hlinkClick r:id="rId7"/>
              </a:rPr>
              <a:t>http://school.discoveryeducation.com/schooladventures/salemwitchtrials/</a:t>
            </a:r>
            <a:r>
              <a:rPr lang="en-US" dirty="0" smtClean="0">
                <a:latin typeface="Century Gothic" pitchFamily="34" charset="0"/>
              </a:rPr>
              <a:t> </a:t>
            </a:r>
          </a:p>
          <a:p>
            <a:endParaRPr lang="en-US" dirty="0">
              <a:latin typeface="Century Gothic"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106</TotalTime>
  <Words>411</Words>
  <Application>Microsoft Office PowerPoint</Application>
  <PresentationFormat>On-screen Show (4:3)</PresentationFormat>
  <Paragraphs>35</Paragraphs>
  <Slides>7</Slides>
  <Notes>7</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Oriel</vt:lpstr>
      <vt:lpstr>The Salem Witch Trials</vt:lpstr>
      <vt:lpstr>Salem, Massachusetts ~ 1692</vt:lpstr>
      <vt:lpstr>Explanation</vt:lpstr>
      <vt:lpstr>theories</vt:lpstr>
      <vt:lpstr>More Theories</vt:lpstr>
      <vt:lpstr>My explanation</vt:lpstr>
      <vt:lpstr>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Salem Witch Trials</dc:title>
  <dc:creator>fetlau13</dc:creator>
  <cp:lastModifiedBy>fetlau13</cp:lastModifiedBy>
  <cp:revision>19</cp:revision>
  <dcterms:created xsi:type="dcterms:W3CDTF">2009-03-17T16:24:30Z</dcterms:created>
  <dcterms:modified xsi:type="dcterms:W3CDTF">2009-04-14T16:39:30Z</dcterms:modified>
</cp:coreProperties>
</file>